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«xml». Questo viene convertito ed inserito in formato «</a:t>
            </a:r>
            <a:r>
              <a:rPr lang="it-IT"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«item» relativo al nome dell’evento desiderato dall’utente, il quale viene inserito nell’«</a:t>
            </a:r>
            <a:r>
              <a:rPr lang="it-IT" i="1" dirty="0" err="1"/>
              <a:t>header</a:t>
            </a:r>
            <a:r>
              <a:rPr lang="it-IT" i="1" dirty="0"/>
              <a:t>»</a:t>
            </a:r>
            <a:r>
              <a:rPr lang="it-IT" dirty="0"/>
              <a:t> della richiesta e restituito nel «</a:t>
            </a:r>
            <a:r>
              <a:rPr lang="it-IT" i="1" dirty="0"/>
              <a:t>body»</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dirty="0"/>
              <a:t>La simulazione degli eventi avviene attraverso l’esecuzione di uno script </a:t>
            </a:r>
            <a:r>
              <a:rPr lang="it-IT" sz="1800" dirty="0" err="1"/>
              <a:t>python</a:t>
            </a:r>
            <a:r>
              <a:rPr lang="it-IT" sz="1800" dirty="0"/>
              <a:t>, il quale, attraverso la libreria «</a:t>
            </a:r>
            <a:r>
              <a:rPr lang="it-IT" sz="1800" dirty="0" err="1"/>
              <a:t>xml.etree</a:t>
            </a:r>
            <a:r>
              <a:rPr lang="it-IT" sz="1800" dirty="0"/>
              <a:t>», genera un documento pseudo-casuale secondo lo standard  «IOF-</a:t>
            </a:r>
            <a:r>
              <a:rPr lang="it-IT" sz="1800" dirty="0" err="1"/>
              <a:t>DataStandard</a:t>
            </a:r>
            <a:r>
              <a:rPr lang="it-IT" sz="1800" dirty="0"/>
              <a:t> 3.0».</a:t>
            </a:r>
          </a:p>
          <a:p>
            <a:pPr marL="0" indent="0" algn="just">
              <a:buNone/>
            </a:pPr>
            <a:r>
              <a:rPr lang="it-IT" sz="1800"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dirty="0"/>
              <a:t>Il nome dei file viene generato in base al nome dell’evento più la sua «</a:t>
            </a:r>
            <a:r>
              <a:rPr lang="it-IT" sz="1800" dirty="0" err="1"/>
              <a:t>StartDate</a:t>
            </a:r>
            <a:r>
              <a:rPr lang="it-IT" sz="1800" dirty="0"/>
              <a:t>».</a:t>
            </a:r>
          </a:p>
          <a:p>
            <a:pPr marL="0" indent="0" algn="just">
              <a:buNone/>
            </a:pPr>
            <a:r>
              <a:rPr lang="it-IT" sz="1800" dirty="0"/>
              <a:t>Tali file vengono salvati unicamente in una cartella «</a:t>
            </a:r>
            <a:r>
              <a:rPr lang="it-IT" sz="1800" dirty="0" err="1"/>
              <a:t>Result_Of_Simulation</a:t>
            </a:r>
            <a:r>
              <a:rPr lang="it-IT" sz="1800" dirty="0"/>
              <a:t>», la quale viene ripulita a seguito del loro invio tramite «POST-</a:t>
            </a:r>
            <a:r>
              <a:rPr lang="it-IT" sz="1800" dirty="0" err="1"/>
              <a:t>request</a:t>
            </a:r>
            <a:r>
              <a:rPr lang="it-IT" sz="1800"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i="1" dirty="0"/>
              <a:t>Administrator </a:t>
            </a:r>
            <a:r>
              <a:rPr lang="it-IT" sz="1800" dirty="0"/>
              <a:t>e una per gli utenti </a:t>
            </a:r>
            <a:r>
              <a:rPr lang="it-IT" sz="1800" i="1" dirty="0"/>
              <a:t>Users</a:t>
            </a:r>
            <a:r>
              <a:rPr lang="it-IT" sz="1800" dirty="0"/>
              <a:t>.</a:t>
            </a:r>
          </a:p>
          <a:p>
            <a:pPr marL="0" indent="0" algn="just">
              <a:buNone/>
            </a:pPr>
            <a:r>
              <a:rPr lang="it-IT" sz="1800" dirty="0"/>
              <a:t>L’applicazione «</a:t>
            </a:r>
            <a:r>
              <a:rPr lang="it-IT" sz="1800"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i="1" dirty="0" err="1"/>
              <a:t>readerApp</a:t>
            </a:r>
            <a:r>
              <a:rPr lang="it-IT" sz="1800" i="1" dirty="0"/>
              <a:t>»:</a:t>
            </a:r>
            <a:r>
              <a:rPr lang="it-IT" sz="1800" dirty="0"/>
              <a:t> dopo il login viene inviata automaticamente una richiesta </a:t>
            </a:r>
            <a:r>
              <a:rPr lang="it-IT" sz="1800" i="1" dirty="0"/>
              <a:t>GET </a:t>
            </a:r>
            <a:r>
              <a:rPr lang="it-IT" sz="1800" dirty="0"/>
              <a:t>che ha come intestazione un parametro «</a:t>
            </a:r>
            <a:r>
              <a:rPr lang="it-IT" sz="1800" i="1" dirty="0"/>
              <a:t>mod» </a:t>
            </a:r>
            <a:r>
              <a:rPr lang="it-IT" sz="1800" dirty="0"/>
              <a:t>impostato a «</a:t>
            </a:r>
            <a:r>
              <a:rPr lang="it-IT" sz="1800"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i="1" dirty="0"/>
              <a:t>download».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i="1" dirty="0" err="1"/>
              <a:t>uploaderApp</a:t>
            </a:r>
            <a:r>
              <a:rPr lang="it-IT" dirty="0"/>
              <a:t> e </a:t>
            </a:r>
            <a:r>
              <a:rPr lang="it-IT" i="1" dirty="0" err="1"/>
              <a:t>readerApp</a:t>
            </a:r>
            <a:r>
              <a:rPr lang="it-IT" i="1" dirty="0"/>
              <a:t> </a:t>
            </a:r>
            <a:r>
              <a:rPr lang="it-IT" dirty="0"/>
              <a:t>visibile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Amazon Cognito: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dirty="0"/>
              <a:t>L’</a:t>
            </a:r>
            <a:r>
              <a:rPr lang="it-IT" sz="1800"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i="1" dirty="0"/>
              <a:t>Body:</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i="1" dirty="0" err="1"/>
              <a:t>header</a:t>
            </a:r>
            <a:r>
              <a:rPr lang="it-IT" i="1" dirty="0"/>
              <a:t>» </a:t>
            </a:r>
            <a:r>
              <a:rPr lang="it-IT" dirty="0"/>
              <a:t>denominato «</a:t>
            </a:r>
            <a:r>
              <a:rPr lang="it-IT" i="1" dirty="0" err="1"/>
              <a:t>Authorization</a:t>
            </a:r>
            <a:r>
              <a:rPr lang="it-IT" i="1" dirty="0"/>
              <a:t>» </a:t>
            </a:r>
            <a:r>
              <a:rPr lang="it-IT" dirty="0"/>
              <a:t>contenente l’«</a:t>
            </a:r>
            <a:r>
              <a:rPr lang="it-IT"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i="1" dirty="0" err="1"/>
              <a:t>header</a:t>
            </a:r>
            <a:r>
              <a:rPr lang="it-IT" i="1" dirty="0"/>
              <a:t>» </a:t>
            </a:r>
            <a:r>
              <a:rPr lang="it-IT" dirty="0"/>
              <a:t>della richiesta un campo </a:t>
            </a:r>
            <a:r>
              <a:rPr lang="it-IT" i="1" dirty="0"/>
              <a:t>mod</a:t>
            </a:r>
            <a:r>
              <a:rPr lang="it-IT" dirty="0"/>
              <a:t> settato a </a:t>
            </a:r>
            <a:r>
              <a:rPr lang="it-IT" i="1" dirty="0"/>
              <a:t>«</a:t>
            </a:r>
            <a:r>
              <a:rPr lang="it-IT" i="1" dirty="0" err="1"/>
              <a:t>read</a:t>
            </a:r>
            <a:r>
              <a:rPr lang="it-IT" i="1" dirty="0"/>
              <a:t>» </a:t>
            </a:r>
            <a:r>
              <a:rPr lang="it-IT" dirty="0"/>
              <a:t>o </a:t>
            </a:r>
            <a:r>
              <a:rPr lang="it-IT" sz="1800" i="1" dirty="0"/>
              <a:t>«download»</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dirty="0" err="1"/>
              <a:t>json</a:t>
            </a:r>
            <a:r>
              <a:rPr lang="it-IT" sz="1800" dirty="0"/>
              <a:t>, dal database e lo inserisce all’interno del «</a:t>
            </a:r>
            <a:r>
              <a:rPr lang="it-IT" sz="1800" i="1" dirty="0"/>
              <a:t>body»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1483</TotalTime>
  <Words>961</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Daniele Greco</cp:lastModifiedBy>
  <cp:revision>9</cp:revision>
  <dcterms:created xsi:type="dcterms:W3CDTF">2022-05-01T13:25:39Z</dcterms:created>
  <dcterms:modified xsi:type="dcterms:W3CDTF">2022-05-03T20:15:42Z</dcterms:modified>
</cp:coreProperties>
</file>